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406932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265453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100940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2479466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0024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3797603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1430763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1731724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252482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40A8B0-D5CE-4847-A427-E60CC92851FC}" type="datetimeFigureOut">
              <a:rPr lang="en-KE" smtClean="0"/>
              <a:t>05/07/2021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759309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40A8B0-D5CE-4847-A427-E60CC92851FC}" type="datetimeFigureOut">
              <a:rPr lang="en-KE" smtClean="0"/>
              <a:t>05/07/2021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376850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40A8B0-D5CE-4847-A427-E60CC92851FC}" type="datetimeFigureOut">
              <a:rPr lang="en-KE" smtClean="0"/>
              <a:t>05/07/2021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3460966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40A8B0-D5CE-4847-A427-E60CC92851FC}" type="datetimeFigureOut">
              <a:rPr lang="en-KE" smtClean="0"/>
              <a:t>05/07/2021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313415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40A8B0-D5CE-4847-A427-E60CC92851FC}" type="datetimeFigureOut">
              <a:rPr lang="en-KE" smtClean="0"/>
              <a:t>05/07/2021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78197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40A8B0-D5CE-4847-A427-E60CC92851FC}" type="datetimeFigureOut">
              <a:rPr lang="en-KE" smtClean="0"/>
              <a:t>05/07/2021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2923364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40A8B0-D5CE-4847-A427-E60CC92851FC}" type="datetimeFigureOut">
              <a:rPr lang="en-KE" smtClean="0"/>
              <a:t>05/07/2021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D5739472-C43C-4F61-922E-71B64E1DFDEF}" type="slidenum">
              <a:rPr lang="en-KE" smtClean="0"/>
              <a:t>‹#›</a:t>
            </a:fld>
            <a:endParaRPr lang="en-KE"/>
          </a:p>
        </p:txBody>
      </p:sp>
    </p:spTree>
    <p:extLst>
      <p:ext uri="{BB962C8B-B14F-4D97-AF65-F5344CB8AC3E}">
        <p14:creationId xmlns:p14="http://schemas.microsoft.com/office/powerpoint/2010/main" val="3348553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40A8B0-D5CE-4847-A427-E60CC92851FC}" type="datetimeFigureOut">
              <a:rPr lang="en-KE" smtClean="0"/>
              <a:t>05/07/2021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39472-C43C-4F61-922E-71B64E1DFDEF}" type="slidenum">
              <a:rPr lang="en-KE" smtClean="0"/>
              <a:t>‹#›</a:t>
            </a:fld>
            <a:endParaRPr lang="en-KE"/>
          </a:p>
        </p:txBody>
      </p:sp>
    </p:spTree>
    <p:extLst>
      <p:ext uri="{BB962C8B-B14F-4D97-AF65-F5344CB8AC3E}">
        <p14:creationId xmlns:p14="http://schemas.microsoft.com/office/powerpoint/2010/main" val="15850232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A40A3-4244-4676-8157-CD6D353F101D}"/>
              </a:ext>
            </a:extLst>
          </p:cNvPr>
          <p:cNvSpPr>
            <a:spLocks noGrp="1"/>
          </p:cNvSpPr>
          <p:nvPr>
            <p:ph type="title"/>
          </p:nvPr>
        </p:nvSpPr>
        <p:spPr>
          <a:xfrm>
            <a:off x="677334" y="609600"/>
            <a:ext cx="8596668" cy="702656"/>
          </a:xfrm>
        </p:spPr>
        <p:txBody>
          <a:bodyPr>
            <a:normAutofit fontScale="90000"/>
          </a:bodyPr>
          <a:lstStyle/>
          <a:p>
            <a:r>
              <a:rPr lang="en-US" dirty="0"/>
              <a:t>Sexual harassment</a:t>
            </a:r>
            <a:br>
              <a:rPr lang="en-US" dirty="0"/>
            </a:br>
            <a:br>
              <a:rPr lang="en-US" dirty="0"/>
            </a:br>
            <a:br>
              <a:rPr lang="en-US" dirty="0"/>
            </a:br>
            <a:endParaRPr lang="en-KE" dirty="0"/>
          </a:p>
        </p:txBody>
      </p:sp>
      <p:sp>
        <p:nvSpPr>
          <p:cNvPr id="3" name="Content Placeholder 2">
            <a:extLst>
              <a:ext uri="{FF2B5EF4-FFF2-40B4-BE49-F238E27FC236}">
                <a16:creationId xmlns:a16="http://schemas.microsoft.com/office/drawing/2014/main" id="{1A36E3C0-C2F7-40FB-82BC-B2A194BD34EC}"/>
              </a:ext>
            </a:extLst>
          </p:cNvPr>
          <p:cNvSpPr>
            <a:spLocks noGrp="1"/>
          </p:cNvSpPr>
          <p:nvPr>
            <p:ph idx="1"/>
          </p:nvPr>
        </p:nvSpPr>
        <p:spPr>
          <a:xfrm>
            <a:off x="974514" y="1664971"/>
            <a:ext cx="8596668" cy="3880773"/>
          </a:xfrm>
        </p:spPr>
        <p:txBody>
          <a:bodyPr>
            <a:normAutofit/>
          </a:bodyPr>
          <a:lstStyle/>
          <a:p>
            <a:pPr marL="0" indent="0" algn="ctr">
              <a:lnSpc>
                <a:spcPct val="200000"/>
              </a:lnSpc>
              <a:buNone/>
            </a:pPr>
            <a:r>
              <a:rPr lang="en-US" dirty="0"/>
              <a:t>Student Name</a:t>
            </a:r>
            <a:br>
              <a:rPr lang="en-US" dirty="0"/>
            </a:br>
            <a:r>
              <a:rPr lang="en-US" dirty="0"/>
              <a:t>Institution Affiliation</a:t>
            </a:r>
            <a:br>
              <a:rPr lang="en-US" dirty="0"/>
            </a:br>
            <a:r>
              <a:rPr lang="en-US" dirty="0"/>
              <a:t>Date</a:t>
            </a:r>
            <a:endParaRPr lang="en-KE" dirty="0"/>
          </a:p>
        </p:txBody>
      </p:sp>
    </p:spTree>
    <p:extLst>
      <p:ext uri="{BB962C8B-B14F-4D97-AF65-F5344CB8AC3E}">
        <p14:creationId xmlns:p14="http://schemas.microsoft.com/office/powerpoint/2010/main" val="1361466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98FC-8A48-4992-A56F-E1FA5C675FC3}"/>
              </a:ext>
            </a:extLst>
          </p:cNvPr>
          <p:cNvSpPr>
            <a:spLocks noGrp="1"/>
          </p:cNvSpPr>
          <p:nvPr>
            <p:ph type="title"/>
          </p:nvPr>
        </p:nvSpPr>
        <p:spPr/>
        <p:txBody>
          <a:bodyPr/>
          <a:lstStyle/>
          <a:p>
            <a:r>
              <a:rPr lang="en-US" dirty="0"/>
              <a:t>Introduction</a:t>
            </a:r>
            <a:endParaRPr lang="en-KE" dirty="0"/>
          </a:p>
        </p:txBody>
      </p:sp>
      <p:sp>
        <p:nvSpPr>
          <p:cNvPr id="3" name="Content Placeholder 2">
            <a:extLst>
              <a:ext uri="{FF2B5EF4-FFF2-40B4-BE49-F238E27FC236}">
                <a16:creationId xmlns:a16="http://schemas.microsoft.com/office/drawing/2014/main" id="{E18B7C36-373B-475E-8954-54C1FEE8A6F9}"/>
              </a:ext>
            </a:extLst>
          </p:cNvPr>
          <p:cNvSpPr>
            <a:spLocks noGrp="1"/>
          </p:cNvSpPr>
          <p:nvPr>
            <p:ph idx="1"/>
          </p:nvPr>
        </p:nvSpPr>
        <p:spPr/>
        <p:txBody>
          <a:bodyPr/>
          <a:lstStyle/>
          <a:p>
            <a:pPr marL="0" indent="0">
              <a:buNone/>
            </a:pPr>
            <a:r>
              <a:rPr lang="en-US" sz="2400" dirty="0"/>
              <a:t>Sexual harassment is an unambiguous use of sexual behaviors that are unacceptable with the other party. Sexual harassment has really affected women at their workplace making them to feel unease or unsecure. Having a mental challenged spouse is something that has become clearly evident on how women face such harassment in the community.</a:t>
            </a:r>
          </a:p>
          <a:p>
            <a:pPr marL="0" indent="0">
              <a:buNone/>
            </a:pPr>
            <a:endParaRPr lang="en-US" dirty="0"/>
          </a:p>
          <a:p>
            <a:pPr marL="0" indent="0">
              <a:buNone/>
            </a:pPr>
            <a:endParaRPr lang="en-KE" dirty="0"/>
          </a:p>
        </p:txBody>
      </p:sp>
    </p:spTree>
    <p:extLst>
      <p:ext uri="{BB962C8B-B14F-4D97-AF65-F5344CB8AC3E}">
        <p14:creationId xmlns:p14="http://schemas.microsoft.com/office/powerpoint/2010/main" val="3702100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74B78-4F79-4309-9CA7-25BBE36A9BC7}"/>
              </a:ext>
            </a:extLst>
          </p:cNvPr>
          <p:cNvSpPr>
            <a:spLocks noGrp="1"/>
          </p:cNvSpPr>
          <p:nvPr>
            <p:ph type="title"/>
          </p:nvPr>
        </p:nvSpPr>
        <p:spPr/>
        <p:txBody>
          <a:bodyPr/>
          <a:lstStyle/>
          <a:p>
            <a:r>
              <a:rPr lang="en-US" dirty="0"/>
              <a:t>Disadvantages of sexual harassment</a:t>
            </a:r>
            <a:endParaRPr lang="en-KE" dirty="0"/>
          </a:p>
        </p:txBody>
      </p:sp>
      <p:sp>
        <p:nvSpPr>
          <p:cNvPr id="3" name="Content Placeholder 2">
            <a:extLst>
              <a:ext uri="{FF2B5EF4-FFF2-40B4-BE49-F238E27FC236}">
                <a16:creationId xmlns:a16="http://schemas.microsoft.com/office/drawing/2014/main" id="{4DDA3940-7D4B-4671-B8BE-C78155E9279C}"/>
              </a:ext>
            </a:extLst>
          </p:cNvPr>
          <p:cNvSpPr>
            <a:spLocks noGrp="1"/>
          </p:cNvSpPr>
          <p:nvPr>
            <p:ph idx="1"/>
          </p:nvPr>
        </p:nvSpPr>
        <p:spPr>
          <a:xfrm>
            <a:off x="677334" y="1930401"/>
            <a:ext cx="9175326" cy="4110962"/>
          </a:xfrm>
        </p:spPr>
        <p:txBody>
          <a:bodyPr/>
          <a:lstStyle/>
          <a:p>
            <a:r>
              <a:rPr lang="en-US" sz="2000" dirty="0"/>
              <a:t>The challenges of sexual harassment that women face at their workplace has also negative impacts to the organization and this includes the following</a:t>
            </a:r>
          </a:p>
          <a:p>
            <a:r>
              <a:rPr lang="en-US" sz="2000" dirty="0"/>
              <a:t>The organization experiences a drawdown of work proficiency as the harasser destroys the comfortability of women at the workplace by harassing them sexually </a:t>
            </a:r>
            <a:r>
              <a:rPr lang="en-US" sz="2000" dirty="0">
                <a:solidFill>
                  <a:srgbClr val="000000"/>
                </a:solidFill>
                <a:latin typeface="Times New Roman" panose="02020603050405020304" pitchFamily="18" charset="0"/>
                <a:ea typeface="Calibri" panose="020F0502020204030204" pitchFamily="34" charset="0"/>
              </a:rPr>
              <a:t>(Baker 175). </a:t>
            </a:r>
            <a:endParaRPr lang="en-US" sz="2000" dirty="0"/>
          </a:p>
          <a:p>
            <a:r>
              <a:rPr lang="en-US" sz="2000" dirty="0"/>
              <a:t>It increases the organization’s economic cost as the money is used on their workers through taking them to conferences to be educated on the ways of preventing the sexual harassment from happening. </a:t>
            </a:r>
          </a:p>
          <a:p>
            <a:r>
              <a:rPr lang="en-US" sz="2000" dirty="0"/>
              <a:t>The organization is forced to spent the cash to pay for the painful experience by women who are employed by the same organization.</a:t>
            </a:r>
          </a:p>
          <a:p>
            <a:pPr marL="0" indent="0">
              <a:buNone/>
            </a:pPr>
            <a:endParaRPr lang="en-US" dirty="0"/>
          </a:p>
          <a:p>
            <a:endParaRPr lang="en-KE" dirty="0"/>
          </a:p>
        </p:txBody>
      </p:sp>
    </p:spTree>
    <p:extLst>
      <p:ext uri="{BB962C8B-B14F-4D97-AF65-F5344CB8AC3E}">
        <p14:creationId xmlns:p14="http://schemas.microsoft.com/office/powerpoint/2010/main" val="106874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E855F-A822-4D21-80AE-044650F06CA4}"/>
              </a:ext>
            </a:extLst>
          </p:cNvPr>
          <p:cNvSpPr>
            <a:spLocks noGrp="1"/>
          </p:cNvSpPr>
          <p:nvPr>
            <p:ph type="title"/>
          </p:nvPr>
        </p:nvSpPr>
        <p:spPr/>
        <p:txBody>
          <a:bodyPr/>
          <a:lstStyle/>
          <a:p>
            <a:r>
              <a:rPr lang="en-US" dirty="0"/>
              <a:t>Causes of Sexual Harassment</a:t>
            </a:r>
            <a:endParaRPr lang="en-KE" dirty="0"/>
          </a:p>
        </p:txBody>
      </p:sp>
      <p:sp>
        <p:nvSpPr>
          <p:cNvPr id="3" name="Content Placeholder 2">
            <a:extLst>
              <a:ext uri="{FF2B5EF4-FFF2-40B4-BE49-F238E27FC236}">
                <a16:creationId xmlns:a16="http://schemas.microsoft.com/office/drawing/2014/main" id="{8FB2B854-49C0-4D1C-83B3-1CC83F32865F}"/>
              </a:ext>
            </a:extLst>
          </p:cNvPr>
          <p:cNvSpPr>
            <a:spLocks noGrp="1"/>
          </p:cNvSpPr>
          <p:nvPr>
            <p:ph idx="1"/>
          </p:nvPr>
        </p:nvSpPr>
        <p:spPr>
          <a:xfrm>
            <a:off x="677334" y="2160589"/>
            <a:ext cx="9426786" cy="3880773"/>
          </a:xfrm>
        </p:spPr>
        <p:txBody>
          <a:bodyPr>
            <a:normAutofit/>
          </a:bodyPr>
          <a:lstStyle/>
          <a:p>
            <a:r>
              <a:rPr lang="en-US" sz="2400" dirty="0"/>
              <a:t>Most women undergo sexual harassment as many men feel threatened with women’s authority at the workplace. This causes includes</a:t>
            </a:r>
          </a:p>
          <a:p>
            <a:r>
              <a:rPr lang="en-US" sz="2400" dirty="0"/>
              <a:t>Male perception- Is the main cause that makes men to harass women as they feel women are not supposed to excel or be successful wit men associated jobs</a:t>
            </a:r>
            <a:r>
              <a:rPr lang="en-US" sz="2400" dirty="0">
                <a:solidFill>
                  <a:srgbClr val="000000"/>
                </a:solidFill>
                <a:latin typeface="Times New Roman" panose="02020603050405020304" pitchFamily="18" charset="0"/>
                <a:ea typeface="Calibri" panose="020F0502020204030204" pitchFamily="34" charset="0"/>
              </a:rPr>
              <a:t> (</a:t>
            </a:r>
            <a:r>
              <a:rPr lang="en-US" sz="2400" dirty="0" err="1">
                <a:solidFill>
                  <a:srgbClr val="000000"/>
                </a:solidFill>
                <a:latin typeface="Times New Roman" panose="02020603050405020304" pitchFamily="18" charset="0"/>
                <a:ea typeface="Calibri" panose="020F0502020204030204" pitchFamily="34" charset="0"/>
              </a:rPr>
              <a:t>Yassen</a:t>
            </a:r>
            <a:r>
              <a:rPr lang="en-US" sz="2400" dirty="0">
                <a:solidFill>
                  <a:srgbClr val="000000"/>
                </a:solidFill>
                <a:latin typeface="Times New Roman" panose="02020603050405020304" pitchFamily="18" charset="0"/>
                <a:ea typeface="Calibri" panose="020F0502020204030204" pitchFamily="34" charset="0"/>
              </a:rPr>
              <a:t> and Glass 254).</a:t>
            </a:r>
            <a:endParaRPr lang="en-US" sz="2400" dirty="0"/>
          </a:p>
          <a:p>
            <a:r>
              <a:rPr lang="en-US" sz="2400" dirty="0"/>
              <a:t>Discrimination is also another cause of sexual harassment at workplace which are mostly used by the harasser to destroy most of the women in the society or workplace. </a:t>
            </a:r>
          </a:p>
          <a:p>
            <a:endParaRPr lang="en-US" dirty="0"/>
          </a:p>
          <a:p>
            <a:endParaRPr lang="en-KE" dirty="0"/>
          </a:p>
        </p:txBody>
      </p:sp>
    </p:spTree>
    <p:extLst>
      <p:ext uri="{BB962C8B-B14F-4D97-AF65-F5344CB8AC3E}">
        <p14:creationId xmlns:p14="http://schemas.microsoft.com/office/powerpoint/2010/main" val="849044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FEE95-9A76-4E84-B731-E259D7DE7EF0}"/>
              </a:ext>
            </a:extLst>
          </p:cNvPr>
          <p:cNvSpPr>
            <a:spLocks noGrp="1"/>
          </p:cNvSpPr>
          <p:nvPr>
            <p:ph type="title"/>
          </p:nvPr>
        </p:nvSpPr>
        <p:spPr/>
        <p:txBody>
          <a:bodyPr/>
          <a:lstStyle/>
          <a:p>
            <a:r>
              <a:rPr lang="en-US" dirty="0"/>
              <a:t>Ways to deal with sexual harassment</a:t>
            </a:r>
            <a:endParaRPr lang="en-KE" dirty="0"/>
          </a:p>
        </p:txBody>
      </p:sp>
      <p:sp>
        <p:nvSpPr>
          <p:cNvPr id="3" name="Content Placeholder 2">
            <a:extLst>
              <a:ext uri="{FF2B5EF4-FFF2-40B4-BE49-F238E27FC236}">
                <a16:creationId xmlns:a16="http://schemas.microsoft.com/office/drawing/2014/main" id="{6AB34B59-6B54-4AF2-BFED-AA81CE12E3FF}"/>
              </a:ext>
            </a:extLst>
          </p:cNvPr>
          <p:cNvSpPr>
            <a:spLocks noGrp="1"/>
          </p:cNvSpPr>
          <p:nvPr>
            <p:ph idx="1"/>
          </p:nvPr>
        </p:nvSpPr>
        <p:spPr>
          <a:xfrm>
            <a:off x="677334" y="1554481"/>
            <a:ext cx="9609666" cy="4486882"/>
          </a:xfrm>
        </p:spPr>
        <p:txBody>
          <a:bodyPr>
            <a:normAutofit/>
          </a:bodyPr>
          <a:lstStyle/>
          <a:p>
            <a:r>
              <a:rPr lang="en-US" sz="2000" dirty="0"/>
              <a:t>When a women feels she is uncomfortable with the way she is being treated by their colleague, she needs to explain that their actions are making them unease and they need to stop. </a:t>
            </a:r>
          </a:p>
          <a:p>
            <a:r>
              <a:rPr lang="en-US" sz="2000" dirty="0"/>
              <a:t>If the harasser is not ready to listen or continues with their actions, she is free to take another step of reporting the matter expressing how they are treated badly regarding their job positions. </a:t>
            </a:r>
          </a:p>
          <a:p>
            <a:r>
              <a:rPr lang="en-US" sz="2000" dirty="0"/>
              <a:t>Seeking advice from their lawyers who will guide them on whether to sue the organization and the person who is harassing them if the organization has failed to take actions regarding the individual responsible (</a:t>
            </a:r>
            <a:r>
              <a:rPr lang="en-US" sz="2000" dirty="0">
                <a:solidFill>
                  <a:srgbClr val="000000"/>
                </a:solidFill>
                <a:effectLst/>
                <a:latin typeface="Times New Roman" panose="02020603050405020304" pitchFamily="18" charset="0"/>
                <a:ea typeface="Calibri" panose="020F0502020204030204" pitchFamily="34" charset="0"/>
              </a:rPr>
              <a:t>(</a:t>
            </a:r>
            <a:r>
              <a:rPr lang="en-US" sz="2000" dirty="0" err="1">
                <a:solidFill>
                  <a:srgbClr val="000000"/>
                </a:solidFill>
                <a:effectLst/>
                <a:latin typeface="Times New Roman" panose="02020603050405020304" pitchFamily="18" charset="0"/>
                <a:ea typeface="Calibri" panose="020F0502020204030204" pitchFamily="34" charset="0"/>
              </a:rPr>
              <a:t>Yassen</a:t>
            </a:r>
            <a:r>
              <a:rPr lang="en-US" sz="2000" dirty="0">
                <a:solidFill>
                  <a:srgbClr val="000000"/>
                </a:solidFill>
                <a:effectLst/>
                <a:latin typeface="Times New Roman" panose="02020603050405020304" pitchFamily="18" charset="0"/>
                <a:ea typeface="Calibri" panose="020F0502020204030204" pitchFamily="34" charset="0"/>
              </a:rPr>
              <a:t> and Glass 256). </a:t>
            </a:r>
            <a:r>
              <a:rPr lang="en-US" sz="2000" dirty="0"/>
              <a:t>).</a:t>
            </a:r>
          </a:p>
          <a:p>
            <a:r>
              <a:rPr lang="en-US" sz="2000" dirty="0"/>
              <a:t>The victim has to report the matter to the nearest authorities for her safety and making sure that the history do not repeat itself.</a:t>
            </a:r>
            <a:endParaRPr lang="en-KE" sz="2000" dirty="0"/>
          </a:p>
        </p:txBody>
      </p:sp>
    </p:spTree>
    <p:extLst>
      <p:ext uri="{BB962C8B-B14F-4D97-AF65-F5344CB8AC3E}">
        <p14:creationId xmlns:p14="http://schemas.microsoft.com/office/powerpoint/2010/main" val="4290222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675FA-C0C9-4311-AF98-68139DE8EC8D}"/>
              </a:ext>
            </a:extLst>
          </p:cNvPr>
          <p:cNvSpPr>
            <a:spLocks noGrp="1"/>
          </p:cNvSpPr>
          <p:nvPr>
            <p:ph type="title"/>
          </p:nvPr>
        </p:nvSpPr>
        <p:spPr/>
        <p:txBody>
          <a:bodyPr/>
          <a:lstStyle/>
          <a:p>
            <a:r>
              <a:rPr lang="en-US" dirty="0"/>
              <a:t>conclusion</a:t>
            </a:r>
            <a:endParaRPr lang="en-KE" dirty="0"/>
          </a:p>
        </p:txBody>
      </p:sp>
      <p:sp>
        <p:nvSpPr>
          <p:cNvPr id="3" name="Content Placeholder 2">
            <a:extLst>
              <a:ext uri="{FF2B5EF4-FFF2-40B4-BE49-F238E27FC236}">
                <a16:creationId xmlns:a16="http://schemas.microsoft.com/office/drawing/2014/main" id="{25662D24-767B-4AE3-89F4-F6B7BC93AB87}"/>
              </a:ext>
            </a:extLst>
          </p:cNvPr>
          <p:cNvSpPr>
            <a:spLocks noGrp="1"/>
          </p:cNvSpPr>
          <p:nvPr>
            <p:ph idx="1"/>
          </p:nvPr>
        </p:nvSpPr>
        <p:spPr>
          <a:xfrm>
            <a:off x="677334" y="2160589"/>
            <a:ext cx="9586806" cy="3880773"/>
          </a:xfrm>
        </p:spPr>
        <p:txBody>
          <a:bodyPr>
            <a:normAutofit/>
          </a:bodyPr>
          <a:lstStyle/>
          <a:p>
            <a:pPr marL="0" indent="0">
              <a:buNone/>
            </a:pPr>
            <a:r>
              <a:rPr lang="en-US" sz="2400" dirty="0"/>
              <a:t>To conclude. The research talks about sexual harassment that most of the women face at their workplace. The sexual harassment as talked, we see it has really affected women both mentally and their performance at the workplace as they are not able to concentrate at their work.  It is well defined and the disadvantages, causes and the ways of dealing with it are well stated for an individual to understand them better. </a:t>
            </a:r>
            <a:endParaRPr lang="en-KE" sz="2400" dirty="0"/>
          </a:p>
        </p:txBody>
      </p:sp>
    </p:spTree>
    <p:extLst>
      <p:ext uri="{BB962C8B-B14F-4D97-AF65-F5344CB8AC3E}">
        <p14:creationId xmlns:p14="http://schemas.microsoft.com/office/powerpoint/2010/main" val="2128911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72858-95EF-4E4A-95BA-E89AD9DCB6A7}"/>
              </a:ext>
            </a:extLst>
          </p:cNvPr>
          <p:cNvSpPr>
            <a:spLocks noGrp="1"/>
          </p:cNvSpPr>
          <p:nvPr>
            <p:ph type="title"/>
          </p:nvPr>
        </p:nvSpPr>
        <p:spPr/>
        <p:txBody>
          <a:bodyPr/>
          <a:lstStyle/>
          <a:p>
            <a:r>
              <a:rPr lang="en-US" dirty="0"/>
              <a:t>Reference </a:t>
            </a:r>
            <a:endParaRPr lang="en-KE" dirty="0"/>
          </a:p>
        </p:txBody>
      </p:sp>
      <p:sp>
        <p:nvSpPr>
          <p:cNvPr id="3" name="Content Placeholder 2">
            <a:extLst>
              <a:ext uri="{FF2B5EF4-FFF2-40B4-BE49-F238E27FC236}">
                <a16:creationId xmlns:a16="http://schemas.microsoft.com/office/drawing/2014/main" id="{290DB102-A2A7-412C-8EFC-7EA56F649133}"/>
              </a:ext>
            </a:extLst>
          </p:cNvPr>
          <p:cNvSpPr>
            <a:spLocks noGrp="1"/>
          </p:cNvSpPr>
          <p:nvPr>
            <p:ph idx="1"/>
          </p:nvPr>
        </p:nvSpPr>
        <p:spPr/>
        <p:txBody>
          <a:bodyPr/>
          <a:lstStyle/>
          <a:p>
            <a:r>
              <a:rPr lang="en-US" sz="24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Yassen</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Janet, and Lois Glass. "Sexual assault survivors’ groups: A feminist practice perspective." </a:t>
            </a:r>
            <a:r>
              <a:rPr lang="en-US" sz="24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Social Work</a:t>
            </a: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29.3 (1984): 252-257.</a:t>
            </a:r>
          </a:p>
          <a:p>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Baker, Carrie. N. </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Women Movement Against Sexual Harassments.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Cambridge UP., 2008</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sz="2400" dirty="0">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16048137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167</TotalTime>
  <Words>534</Words>
  <Application>Microsoft Office PowerPoint</Application>
  <PresentationFormat>Widescreen</PresentationFormat>
  <Paragraphs>23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Trebuchet MS</vt:lpstr>
      <vt:lpstr>Wingdings 3</vt:lpstr>
      <vt:lpstr>Facet</vt:lpstr>
      <vt:lpstr>Sexual harassment   </vt:lpstr>
      <vt:lpstr>Introduction</vt:lpstr>
      <vt:lpstr>Disadvantages of sexual harassment</vt:lpstr>
      <vt:lpstr>Causes of Sexual Harassment</vt:lpstr>
      <vt:lpstr>Ways to deal with sexual harassment</vt:lpstr>
      <vt:lpstr>conclusion</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Sexual harrasment</dc:title>
  <dc:creator>vick ouma</dc:creator>
  <cp:lastModifiedBy>user</cp:lastModifiedBy>
  <cp:revision>21</cp:revision>
  <dcterms:created xsi:type="dcterms:W3CDTF">2021-05-07T07:14:14Z</dcterms:created>
  <dcterms:modified xsi:type="dcterms:W3CDTF">2021-05-07T15:08:40Z</dcterms:modified>
</cp:coreProperties>
</file>